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9" r:id="rId3"/>
    <p:sldId id="259" r:id="rId4"/>
    <p:sldId id="268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3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6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7A922-BA07-41C2-8C5F-5CBA98C14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96553B-2AA3-4AE5-BFEC-720E3596FB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4F818-408F-4817-AEF7-C5A9C0F9D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6498-6000-4930-919B-AD0BF7A38C6F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69C5D-C30D-45FF-95B7-FCA1781D1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EA08C-B941-4EE2-A3EF-1F56C8F74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54D0-5B96-4BB3-AC55-620D79449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066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F0DA6-281F-4E83-99D6-C2F1522A4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36AF96-D7CE-4FF4-87CC-251F72041D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D4F5C-3DBE-4C11-9C03-E91FBC37C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6498-6000-4930-919B-AD0BF7A38C6F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EB0BE-E834-4ACD-B1A2-E7908CE2F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B5E640-B82D-4C4A-AA06-4114BA5B6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54D0-5B96-4BB3-AC55-620D79449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2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FCFF74-08CA-42CA-9045-D8C1FF31E0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EEB332-B33F-4D01-BAD1-B86B14F38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01142-8F90-4E56-A2DE-098F12AA9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6498-6000-4930-919B-AD0BF7A38C6F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A8A1C3-1D16-4187-8506-0169A2EEC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340DF-0ACD-43F4-9422-64B825A9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54D0-5B96-4BB3-AC55-620D79449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4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D549E-6B5C-4E71-B5C0-5A889517F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AFFC6-9C02-42F2-B183-9141FD653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0F966-4ABF-4D98-AC49-2688CC4E5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6498-6000-4930-919B-AD0BF7A38C6F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62A2D-65BF-4F3F-8053-32CFAD9EC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1655A-C4FB-4A8D-AE4F-F2ABC4DB8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54D0-5B96-4BB3-AC55-620D79449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196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EF5B2-1C7C-4881-8E9A-E10683AF8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0067CD-4980-40D6-A12D-A3E38654C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EC92A-7008-4663-A568-7876AC761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6498-6000-4930-919B-AD0BF7A38C6F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2D134-7747-4B9B-8D3A-AB13452AB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83E95-DBE4-4BD1-9971-176B1220A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54D0-5B96-4BB3-AC55-620D79449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2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6AAB7-93E4-4C42-99DA-E552B52C6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5AE42-D471-4D91-83FC-6A39A4F281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E0C2DF-D808-4FA3-826C-8D7F26B6B3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3EDF77-115D-473A-B79F-2E5DCB1DB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6498-6000-4930-919B-AD0BF7A38C6F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A41292-CB28-4725-AD44-BCFE81DBA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8850D5-34C5-453D-AF9F-0963177AA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54D0-5B96-4BB3-AC55-620D79449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0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95293-4589-45C3-9892-33AF6BBF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1CBD2-9DB5-4325-885C-3FE85F5B98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6708C3-25AC-4A2F-86DA-C2FFEFEFF7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743C47-3223-4814-A24E-A8BBC0F3F3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67F2B7-2496-4CFC-97B3-933557C776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D99EB7-38C2-4D33-8D09-DABDFBC28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6498-6000-4930-919B-AD0BF7A38C6F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A764B0-8CE5-4630-891C-9DAE99AFD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0258B3-2135-4F79-8265-9679135A8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54D0-5B96-4BB3-AC55-620D79449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2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335A2-98E0-4B13-BFCD-9DD41EA86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A29C5A-641D-437E-9C55-A4A0EDA2F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6498-6000-4930-919B-AD0BF7A38C6F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FC9DA7-728E-4591-8CFB-211B7846D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F81782-76D3-4F22-BCC9-774AB833B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54D0-5B96-4BB3-AC55-620D79449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19A3D9-F07C-4AB0-B3F2-05FCC589E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6498-6000-4930-919B-AD0BF7A38C6F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EA1AB9-6E72-40CA-B4B2-B017920BF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179E5E-4997-41FB-86FE-2C607C650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54D0-5B96-4BB3-AC55-620D79449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36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AD11A-B773-4160-B019-764AA336B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FFA34-C6EA-49AE-AE5F-A65B50E79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34D069-566D-47AC-BF59-7F9D247444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C19ED8-3247-46EE-BC63-5EC2A0005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6498-6000-4930-919B-AD0BF7A38C6F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CF1AF1-3B70-449B-9941-80058C53B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08CDF0-E7F3-4631-BCE4-F3B5B3642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54D0-5B96-4BB3-AC55-620D79449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488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D079A-9F55-4952-AFC5-08B7A8432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1E98F1-C380-4BDC-B37B-91CA36EAB5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074373-9222-46CC-8AF9-B0432652F2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ACD9D-2795-47E6-BE2A-8DE866C07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6498-6000-4930-919B-AD0BF7A38C6F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01FF91-FFD8-4939-BAEB-C1DACB447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C52D6-5714-4255-BEA7-D0F7D398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54D0-5B96-4BB3-AC55-620D79449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17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AD141B-4B1E-4B3E-9B4B-0C1EA92EB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77F734-4E66-4110-8A3E-1AC2D39287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C1A5C-F97C-4064-9BA0-E16A1751EC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26498-6000-4930-919B-AD0BF7A38C6F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D8D33-39C1-4C5A-8900-A8B09D8A3D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53AA9-7864-4563-996B-F980DC2494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954D0-5B96-4BB3-AC55-620D79449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05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2B386-0DF2-4ECD-A39A-FE3BA888D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2112"/>
          </a:xfrm>
        </p:spPr>
        <p:txBody>
          <a:bodyPr/>
          <a:lstStyle/>
          <a:p>
            <a:pPr algn="ctr"/>
            <a:r>
              <a:rPr lang="en-US" dirty="0"/>
              <a:t>Student Commuter Parking Availability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D1979-22DE-4AB5-B614-093A7FCE6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0"/>
            <a:ext cx="10515600" cy="489808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Student Commuter Parking Spaces (Main Campus) = 1,945</a:t>
            </a:r>
          </a:p>
          <a:p>
            <a:r>
              <a:rPr lang="en-US" dirty="0"/>
              <a:t>Student Resident Parking Spaces (Includes Lots R, S, Z &amp; Twin Oaks) = 191</a:t>
            </a:r>
          </a:p>
          <a:p>
            <a:r>
              <a:rPr lang="en-US" dirty="0"/>
              <a:t>Total Student Parking on Main Campus = 2,136</a:t>
            </a:r>
          </a:p>
          <a:p>
            <a:r>
              <a:rPr lang="en-US" dirty="0"/>
              <a:t>There are 1,418 students who live on campus who have parking permits. </a:t>
            </a:r>
          </a:p>
          <a:p>
            <a:pPr lvl="1"/>
            <a:r>
              <a:rPr lang="en-US" dirty="0"/>
              <a:t>Assuming that all on-campus students with permits have a car parked on campus, this would leave </a:t>
            </a:r>
            <a:r>
              <a:rPr lang="en-US" b="1" dirty="0"/>
              <a:t>718</a:t>
            </a:r>
            <a:r>
              <a:rPr lang="en-US" dirty="0"/>
              <a:t> parking spots for commuter students throughout each day.</a:t>
            </a:r>
          </a:p>
          <a:p>
            <a:r>
              <a:rPr lang="en-US" dirty="0"/>
              <a:t>An analysis was performed to determine the number of </a:t>
            </a:r>
            <a:r>
              <a:rPr lang="en-US" b="1" dirty="0"/>
              <a:t>commuter students</a:t>
            </a:r>
            <a:r>
              <a:rPr lang="en-US" dirty="0"/>
              <a:t> with parking permits who were attending class on the main campus throughout the day, by 30 minute intervals, for Fall 2024.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199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5DB9C-7190-421A-84BF-93A7C79A1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Assumptions and 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00318-FC88-42E3-9B10-8D48E1B9E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Assumes that all students are attending all of their on-campus courses each day</a:t>
            </a:r>
          </a:p>
          <a:p>
            <a:r>
              <a:rPr lang="en-US" dirty="0"/>
              <a:t>Assumes all commuter spots are available and not being taken up by faculty/staff, events, construction, etc.</a:t>
            </a:r>
          </a:p>
          <a:p>
            <a:r>
              <a:rPr lang="en-US" dirty="0"/>
              <a:t>Assumes that 100% of on-campus residents with permits actually have a car parked on campus</a:t>
            </a:r>
          </a:p>
          <a:p>
            <a:r>
              <a:rPr lang="en-US" dirty="0"/>
              <a:t>Does not include City of Florence owned parking spaces on Pine St., Stewart, and other adjacent streets, which are frequently used</a:t>
            </a:r>
          </a:p>
          <a:p>
            <a:pPr lvl="1"/>
            <a:r>
              <a:rPr lang="en-US" dirty="0"/>
              <a:t>Approximately an additional 249 spots</a:t>
            </a:r>
          </a:p>
          <a:p>
            <a:pPr lvl="1"/>
            <a:r>
              <a:rPr lang="en-US" dirty="0"/>
              <a:t>This would increase the capacity to 967, from 718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995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D69EDAC-0E56-467C-9691-9C052DBD15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908" y="0"/>
            <a:ext cx="102761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108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B7512CB-8AE3-490C-81EC-1BBDAB0BC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908" y="0"/>
            <a:ext cx="102761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546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E383CF-7EC4-491C-BB63-85CFC87A9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908" y="0"/>
            <a:ext cx="102761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567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88C3B95-DC2B-40B9-818A-6E3BA987C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908" y="0"/>
            <a:ext cx="102761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341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85F7C9-A701-4D74-8EED-3A5083ACF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908" y="0"/>
            <a:ext cx="102761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095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5669D8D0459E458C0594F6AE699151" ma:contentTypeVersion="18" ma:contentTypeDescription="Create a new document." ma:contentTypeScope="" ma:versionID="60e82183f38f0ad36fc8ff2c5d3fbdd7">
  <xsd:schema xmlns:xsd="http://www.w3.org/2001/XMLSchema" xmlns:xs="http://www.w3.org/2001/XMLSchema" xmlns:p="http://schemas.microsoft.com/office/2006/metadata/properties" xmlns:ns2="6c883eff-82dc-4a75-8dcf-359fbeb7b566" xmlns:ns3="4c1a0f91-8680-497c-a5c0-120fa5fa320b" targetNamespace="http://schemas.microsoft.com/office/2006/metadata/properties" ma:root="true" ma:fieldsID="1835c550396af02eedcbd90dc1fb2558" ns2:_="" ns3:_="">
    <xsd:import namespace="6c883eff-82dc-4a75-8dcf-359fbeb7b566"/>
    <xsd:import namespace="4c1a0f91-8680-497c-a5c0-120fa5fa32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883eff-82dc-4a75-8dcf-359fbeb7b5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8f7d7c5-56b2-470b-943f-11309a4ca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1a0f91-8680-497c-a5c0-120fa5fa320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b12045d8-b592-4976-b550-2db889fa7abe}" ma:internalName="TaxCatchAll" ma:showField="CatchAllData" ma:web="4c1a0f91-8680-497c-a5c0-120fa5fa32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c1a0f91-8680-497c-a5c0-120fa5fa320b" xsi:nil="true"/>
    <lcf76f155ced4ddcb4097134ff3c332f xmlns="6c883eff-82dc-4a75-8dcf-359fbeb7b56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9CA3F4E-B276-41ED-BA00-7014C2235D0F}"/>
</file>

<file path=customXml/itemProps2.xml><?xml version="1.0" encoding="utf-8"?>
<ds:datastoreItem xmlns:ds="http://schemas.openxmlformats.org/officeDocument/2006/customXml" ds:itemID="{C31E4808-7DFB-49B0-8403-F50B83525BD1}"/>
</file>

<file path=customXml/itemProps3.xml><?xml version="1.0" encoding="utf-8"?>
<ds:datastoreItem xmlns:ds="http://schemas.openxmlformats.org/officeDocument/2006/customXml" ds:itemID="{CCDB8830-0DCB-4B4A-94AB-A99AAC3C5A34}"/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208</Words>
  <Application>Microsoft Office PowerPoint</Application>
  <PresentationFormat>Widescreen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Student Commuter Parking Availability</vt:lpstr>
      <vt:lpstr>Assumptions and Limitations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Pitts, William Nathan</dc:creator>
  <cp:lastModifiedBy>Mathis, Molly June</cp:lastModifiedBy>
  <cp:revision>15</cp:revision>
  <dcterms:created xsi:type="dcterms:W3CDTF">2024-12-06T20:04:02Z</dcterms:created>
  <dcterms:modified xsi:type="dcterms:W3CDTF">2024-12-18T19:40:01Z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0x010100665669D8D0459E458C0594F6AE699151</vt:lpwstr>
  </property>
</Properties>
</file>